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be3e2c649e18e2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be3e2c649e18e2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652951" y="462625"/>
            <a:ext cx="7838100" cy="12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Spaceship Escape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17791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Amaya Ballard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Arielle Brown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652950" y="2571750"/>
            <a:ext cx="2785500" cy="16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Escape space by avoiding the </a:t>
            </a:r>
            <a:r>
              <a:rPr lang="en" sz="1800">
                <a:solidFill>
                  <a:schemeClr val="lt1"/>
                </a:solidFill>
              </a:rPr>
              <a:t>falling</a:t>
            </a:r>
            <a:r>
              <a:rPr lang="en" sz="1800">
                <a:solidFill>
                  <a:schemeClr val="lt1"/>
                </a:solidFill>
              </a:rPr>
              <a:t> </a:t>
            </a:r>
            <a:r>
              <a:rPr lang="en" sz="1800">
                <a:solidFill>
                  <a:schemeClr val="lt1"/>
                </a:solidFill>
              </a:rPr>
              <a:t>asteroids</a:t>
            </a:r>
            <a:r>
              <a:rPr lang="en" sz="1800">
                <a:solidFill>
                  <a:schemeClr val="lt1"/>
                </a:solidFill>
              </a:rPr>
              <a:t> and making it back to earth.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3125" y="2811400"/>
            <a:ext cx="2994002" cy="203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0913" y="3428225"/>
            <a:ext cx="2602173" cy="171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